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15A-05A9-497C-A0E7-537C9C28D5CA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6D1CA2-2309-4B24-BFC4-B365252DEA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15A-05A9-497C-A0E7-537C9C28D5CA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1CA2-2309-4B24-BFC4-B365252DE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15A-05A9-497C-A0E7-537C9C28D5CA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1CA2-2309-4B24-BFC4-B365252DE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15A-05A9-497C-A0E7-537C9C28D5CA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1CA2-2309-4B24-BFC4-B365252DE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15A-05A9-497C-A0E7-537C9C28D5CA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1CA2-2309-4B24-BFC4-B365252DEA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15A-05A9-497C-A0E7-537C9C28D5CA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1CA2-2309-4B24-BFC4-B365252DE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15A-05A9-497C-A0E7-537C9C28D5CA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1CA2-2309-4B24-BFC4-B365252DE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15A-05A9-497C-A0E7-537C9C28D5CA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1CA2-2309-4B24-BFC4-B365252DE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15A-05A9-497C-A0E7-537C9C28D5CA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1CA2-2309-4B24-BFC4-B365252DE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15A-05A9-497C-A0E7-537C9C28D5CA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1CA2-2309-4B24-BFC4-B365252DEA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15A-05A9-497C-A0E7-537C9C28D5CA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1CA2-2309-4B24-BFC4-B365252DEA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23515A-05A9-497C-A0E7-537C9C28D5CA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6D1CA2-2309-4B24-BFC4-B365252DEA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6629400" cy="1435225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защита детей-сирот и детей, оставшихся без попечения родителей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9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4373563"/>
          </a:xfrm>
        </p:spPr>
        <p:txBody>
          <a:bodyPr>
            <a:noAutofit/>
          </a:bodyPr>
          <a:lstStyle/>
          <a:p>
            <a:pPr algn="just"/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Приёмная семья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форма устройства детей-сирот и детей, оставшихся без попечения родителей, на основании договора о передаче ребёнка на воспитание в семью между органами опеки и попечительства и приёмными родителями (супругами или отдельными гражданами, желающими взять детей на воспитание в семью). </a:t>
            </a:r>
          </a:p>
          <a:p>
            <a:pPr algn="just"/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Патронатное воспитание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форма воспитания детей-сирот и детей, оставшихся без попечения родителей, находящихся в детских домах и школах-интернатах для детей-сирот и детей, оставшихся без попечения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93096"/>
            <a:ext cx="4107377" cy="2207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66516"/>
            <a:ext cx="3697086" cy="246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60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 детей-сирот и детей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оставшихся без попечения родителей 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на образование;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медицинское обеспечение;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и жилое помещение;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труд;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судебную защиту.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615847" cy="355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47147"/>
            <a:ext cx="3672408" cy="2309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26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700808"/>
            <a:ext cx="9036496" cy="5040560"/>
          </a:xfrm>
        </p:spPr>
        <p:txBody>
          <a:bodyPr>
            <a:normAutofit/>
          </a:bodyPr>
          <a:lstStyle/>
          <a:p>
            <a:pPr marL="571500" indent="-457200" algn="just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роблема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сиротства остается достаточно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острой;</a:t>
            </a:r>
          </a:p>
          <a:p>
            <a:pPr marL="571500" indent="-457200" algn="just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ормативная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правовая база по оказанию социальной защиты и юридической помощи достаточно широка, но она не исчерпывает всех проблем, которые требуют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разрешения.</a:t>
            </a:r>
          </a:p>
          <a:p>
            <a:pPr marL="571500" indent="-457200" algn="just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обеспечения прав реабилитации необходимо взаимодействие всех организаций и учреждений, деятельность которых направлена на социальную работу и поддержку детей. </a:t>
            </a:r>
          </a:p>
          <a:p>
            <a:pPr marL="571500" indent="-457200" algn="just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детей должна быть защитно-охранной, включать комплекс медико-психологических, социально-психологических, социально-правовых, социально-педагогических направлений помощи и поддержке детей, в отношении которых есть опасность социального сиротства.</a:t>
            </a:r>
          </a:p>
        </p:txBody>
      </p:sp>
    </p:spTree>
    <p:extLst>
      <p:ext uri="{BB962C8B-B14F-4D97-AF65-F5344CB8AC3E}">
        <p14:creationId xmlns:p14="http://schemas.microsoft.com/office/powerpoint/2010/main" val="270425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13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Дети-сироты и дети, оставшиеся без попечения родителей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928992" cy="5184576"/>
          </a:xfrm>
        </p:spPr>
        <p:txBody>
          <a:bodyPr/>
          <a:lstStyle/>
          <a:p>
            <a:pPr algn="just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Дети-сироты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лица в возрасте до 18 лет, у которых умерли оба или единственный родитель;</a:t>
            </a:r>
          </a:p>
          <a:p>
            <a:pPr algn="just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оставшиеся без попечения родителей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 в возрасте до 18 лет, которые остались без попечения единственного родителя или обоих родителей в связи с лишением их родительских прав, ограничением их в родительских правах, признанием родителей безвестно отсутствующими, недееспособными (ограниченно дееспособными), объявлением их умершими, установлением судом факта утраты лицом попечения родителей и в связи с другими жизненными обстоятельствами.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199"/>
            <a:ext cx="302895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10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33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по которым дети могут остаться без попечения родителей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700808"/>
            <a:ext cx="9144000" cy="5301208"/>
          </a:xfrm>
        </p:spPr>
        <p:txBody>
          <a:bodyPr>
            <a:normAutofit/>
          </a:bodyPr>
          <a:lstStyle/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лишением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родительских прав; 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признанием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безвестно отсутствующими, недееспособными (ограниченно дееспособными), находящимися в лечебных учреждениях; 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ограничением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в родительских правах; 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объявлением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умершими; 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отбыванием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 наказания в учреждениях, исполняющих наказание в виде лишения свободы; 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нахождением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местах содержания под стражей подозреваемых и обвиняемых в совершении преступлений; 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уклонением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от воспитания детей или от защиты их прав и интересов; 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отказом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взять своих детей из воспитательных, лечебных учреждений, учреждений социальной защиты населения и других аналогичных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учреждений.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Семейный вид устройства, детей-сирот и детей оставшихся без попечения родителей :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752528"/>
          </a:xfrm>
        </p:spPr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Опека (попечительство);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Усыновление (удочерение).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104456" cy="2734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7" y="3933056"/>
            <a:ext cx="4392488" cy="2196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17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60672" cy="1039427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Опека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попечительство: 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32" y="1681242"/>
            <a:ext cx="8928992" cy="5184576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Устанавливается над детьми, оставшимися без попечения родителей в целях их содержания, воспитания, а также для защиты их прав и интересов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Опека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устанавливается над детьми, не достигшими возраста 14 лет, попечительство – от 14 до 18 лет.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Опекуны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попечители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представители интересов своего подопечного, могут обращаться в любую инстанцию для его защиты.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 удержания подопечного другими лицами, в том числе его родственниками, опекун вправе требовать по суду возврата своего опекаемого.</a:t>
            </a:r>
          </a:p>
        </p:txBody>
      </p:sp>
    </p:spTree>
    <p:extLst>
      <p:ext uri="{BB962C8B-B14F-4D97-AF65-F5344CB8AC3E}">
        <p14:creationId xmlns:p14="http://schemas.microsoft.com/office/powerpoint/2010/main" val="334797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Усыновление (удочерение):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4484712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Производится судом. Ребёнок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обретая статус родного, получает все его права и обязанности.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Допускается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в отношении несовершеннолетних детей, утративших родительское попечение и только в их интересах.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Усыновление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иностранными гражданами допускается в случаях, если не представляется возможным передать этих детей в семьи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гражданам РБ.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Усыновление братьев и сестёр разными лицами не допускается, за исключением случаев, когда усыновление отвечает интересам детей.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07748"/>
            <a:ext cx="3000375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33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60672" cy="1039427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Опекунами (попечителями) могут быть: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22920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ru-RU" dirty="0" smtClean="0"/>
              <a:t>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Опекунами (попечителями) могут быть только совершеннолетние дееспособные лица, которые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не лишались (не ограничивались) родительских прав;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отстранялись от обязанностей опекуна (попечителя);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имеют заболеваний, не позволяющих воспитывать ребенка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 постоянное место жительства, отвечающее санитарным нормам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установлении опеки (попечительства) учитываются нравственные и иные личные качества кандидата в опекуны (попечители), его отношения с ребенком, согласие членов семьи кандидата в опекуны (попечители) и мнение самого ребенка.</a:t>
            </a:r>
            <a:endParaRPr lang="ru-RU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9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</a:t>
            </a:r>
            <a:r>
              <a:rPr lang="ru-RU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устройства детей-сирот и детей</a:t>
            </a:r>
            <a:r>
              <a:rPr lang="en-US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оставшихся без попечения родителей:</a:t>
            </a:r>
            <a:endParaRPr lang="ru-RU" sz="27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6" cy="5040560"/>
          </a:xfrm>
        </p:spPr>
        <p:txBody>
          <a:bodyPr>
            <a:no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ребёнка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учреждение здравоохранения, предназначенное для воспитания и оказания медицинской помощи детям, оставшихся без попечения родителей и подкинутых в возрасте до 3 лет.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Школа-интернат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государственное учреждение, которое обеспечивает содержание, обучение, развитие и воспитание детей-сирот и детей, оставшихся без попечения родителей.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0"/>
          <a:stretch/>
        </p:blipFill>
        <p:spPr bwMode="auto">
          <a:xfrm>
            <a:off x="755576" y="4581128"/>
            <a:ext cx="3468472" cy="2202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670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7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589240"/>
            <a:ext cx="8260672" cy="1039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71" y="375823"/>
            <a:ext cx="8892480" cy="6480720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государственное образовательно-воспитательное учреждение, в котором обеспечиваются содержанием дети от 3 до 18 лет, лишившиеся родительского попечения. Бывают двух типов – для детей дошкольного возраста от 3 до 7 лет и школьного от 7 до 18 лет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Приюты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государственные специальные учреждения социальной защиты населения, новая форма помощи детям, оказавшихся в трудной ситуации. Учреждения временного пребывания ребёнка. Главная задача – оказание детям психолого-педагогической поддержки и определение дальнейшей судьбы ребенка.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3672408" cy="202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14715"/>
            <a:ext cx="3336032" cy="2225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5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1AD829-5BA2-488D-8084-9E69F6404BF0}"/>
</file>

<file path=customXml/itemProps2.xml><?xml version="1.0" encoding="utf-8"?>
<ds:datastoreItem xmlns:ds="http://schemas.openxmlformats.org/officeDocument/2006/customXml" ds:itemID="{459B0535-114F-43B9-81F6-5BD7D42D81A4}"/>
</file>

<file path=customXml/itemProps3.xml><?xml version="1.0" encoding="utf-8"?>
<ds:datastoreItem xmlns:ds="http://schemas.openxmlformats.org/officeDocument/2006/customXml" ds:itemID="{FB828D31-4B6E-4502-ABB6-6F3D4FB016F4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314</TotalTime>
  <Words>812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Социальная защита детей-сирот и детей, оставшихся без попечения родителей </vt:lpstr>
      <vt:lpstr>Дети-сироты и дети, оставшиеся без попечения родителей</vt:lpstr>
      <vt:lpstr>Причины по которым дети могут остаться без попечения родителей  </vt:lpstr>
      <vt:lpstr>Семейный вид устройства, детей-сирот и детей оставшихся без попечения родителей :</vt:lpstr>
      <vt:lpstr>Опека иЛИ попечительство: </vt:lpstr>
      <vt:lpstr>Усыновление (удочерение):</vt:lpstr>
      <vt:lpstr>Опекунами (попечителями) могут быть:</vt:lpstr>
      <vt:lpstr>ГОСударственная форма устройства детей-сирот и детей, оставшихся без попечения родителей:</vt:lpstr>
      <vt:lpstr>Презентация PowerPoint</vt:lpstr>
      <vt:lpstr>Презентация PowerPoint</vt:lpstr>
      <vt:lpstr>Права детей-сирот и детей, оставшихся без попечения родителей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Sacha</dc:creator>
  <cp:lastModifiedBy>НАТАША</cp:lastModifiedBy>
  <cp:revision>17</cp:revision>
  <dcterms:created xsi:type="dcterms:W3CDTF">2021-11-19T12:38:24Z</dcterms:created>
  <dcterms:modified xsi:type="dcterms:W3CDTF">2021-11-20T08:09:46Z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